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4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9" name="Shap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8" name="Shap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E31C-D639-4B05-AC1A-99ECD3B0C3F8}" type="datetimeFigureOut">
              <a:rPr lang="en-US" smtClean="0"/>
              <a:t>9/28/2006</a:t>
            </a:fld>
            <a:endParaRPr lang="en-US"/>
          </a:p>
        </p:txBody>
      </p:sp>
      <p:sp>
        <p:nvSpPr>
          <p:cNvPr id="17" name="Shap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9" name="Shape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9EE62FD-60C2-474F-B013-4EE7EDE3492C}" type="slidenum">
              <a:rPr lang="en-US" smtClean="0"/>
              <a:t>‹#›</a:t>
            </a:fld>
            <a:endParaRPr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8" name="Shap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Shap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E31C-D639-4B05-AC1A-99ECD3B0C3F8}" type="datetimeFigureOut">
              <a:rPr lang="en-US" smtClean="0"/>
              <a:t>9/28/2006</a:t>
            </a:fld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9EE62FD-60C2-474F-B013-4EE7EDE3492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Shape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  <a:endParaRPr lang="en-US" dirty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/>
          </a:p>
        </p:txBody>
      </p:sp>
      <p:sp>
        <p:nvSpPr>
          <p:cNvPr id="5" name="Shap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E31C-D639-4B05-AC1A-99ECD3B0C3F8}" type="datetimeFigureOut">
              <a:rPr lang="en-US" smtClean="0"/>
              <a:t>9/28/2006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9EE62FD-60C2-474F-B013-4EE7EDE3492C}" type="slidenum">
              <a:rPr lang="en-US" smtClean="0"/>
              <a:t>‹#›</a:t>
            </a:fld>
            <a:endParaRPr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A0CE31C-D639-4B05-AC1A-99ECD3B0C3F8}" type="datetimeFigureOut">
              <a:rPr lang="en-US" smtClean="0"/>
              <a:t>9/28/2006</a:t>
            </a:fld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hap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E62FD-60C2-474F-B013-4EE7EDE3492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0" name="Shape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Shape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4" name="Shape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7" name="Shap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E31C-D639-4B05-AC1A-99ECD3B0C3F8}" type="datetimeFigureOut">
              <a:rPr lang="en-US" smtClean="0"/>
              <a:t>9/28/2006</a:t>
            </a:fld>
            <a:endParaRPr lang="en-US"/>
          </a:p>
        </p:txBody>
      </p:sp>
      <p:sp>
        <p:nvSpPr>
          <p:cNvPr id="8" name="Shape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/>
          </a:p>
        </p:txBody>
      </p:sp>
      <p:sp>
        <p:nvSpPr>
          <p:cNvPr id="24" name="Shape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  <a:endParaRPr lang="en-US" dirty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Shape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  <a:endParaRPr lang="en-US" dirty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Shape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 algn="ctr"/>
            <a:fld id="{29EE62FD-60C2-474F-B013-4EE7EDE3492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3" name="Shap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E31C-D639-4B05-AC1A-99ECD3B0C3F8}" type="datetimeFigureOut">
              <a:rPr lang="en-US" smtClean="0"/>
              <a:t>9/28/2006</a:t>
            </a:fld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hape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9EE62FD-60C2-474F-B013-4EE7EDE3492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/>
          </a:p>
        </p:txBody>
      </p:sp>
      <p:sp>
        <p:nvSpPr>
          <p:cNvPr id="2" name="Shap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E31C-D639-4B05-AC1A-99ECD3B0C3F8}" type="datetimeFigureOut">
              <a:rPr lang="en-US" smtClean="0"/>
              <a:t>9/28/2006</a:t>
            </a:fld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9EE62FD-60C2-474F-B013-4EE7EDE3492C}" type="slidenum">
              <a:rPr lang="en-US" smtClean="0"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hape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20" name="Shape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  <a:endParaRPr lang="en-US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7" name="Shap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9EE62FD-60C2-474F-B013-4EE7EDE3492C}" type="slidenum">
              <a:rPr lang="en-US" smtClean="0"/>
              <a:t>‹#›</a:t>
            </a:fld>
            <a:endParaRPr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E31C-D639-4B05-AC1A-99ECD3B0C3F8}" type="datetimeFigureOut">
              <a:rPr lang="en-US" smtClean="0"/>
              <a:t>9/28/2006</a:t>
            </a:fld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7" name="Shap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9EE62FD-60C2-474F-B013-4EE7EDE3492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hape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endParaRPr lang="en-US" dirty="0"/>
          </a:p>
        </p:txBody>
      </p:sp>
      <p:sp>
        <p:nvSpPr>
          <p:cNvPr id="4" name="Shape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A0CE31C-D639-4B05-AC1A-99ECD3B0C3F8}" type="datetimeFigureOut">
              <a:rPr lang="en-US" smtClean="0"/>
              <a:t>9/28/2006</a:t>
            </a:fld>
            <a:endParaRPr lang="en-US" dirty="0"/>
          </a:p>
        </p:txBody>
      </p:sp>
      <p:sp>
        <p:nvSpPr>
          <p:cNvPr id="6" name="Shape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E31C-D639-4B05-AC1A-99ECD3B0C3F8}" type="datetimeFigureOut">
              <a:rPr lang="en-US" smtClean="0"/>
              <a:t>9/28/2006</a:t>
            </a:fld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E62FD-60C2-474F-B013-4EE7EDE3492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9EE62FD-60C2-474F-B013-4EE7EDE3492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Shape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  <a:endParaRPr lang="en-US" dirty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hap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E31C-D639-4B05-AC1A-99ECD3B0C3F8}" type="datetimeFigureOut">
              <a:rPr lang="en-US" smtClean="0"/>
              <a:t>9/28/2006</a:t>
            </a:fld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hap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en-US" dirty="0" smtClean="0"/>
              <a:t>Click to add title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4" name="Rectangle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>
              <a:defRPr sz="1400">
                <a:solidFill>
                  <a:srgbClr val="FFFFFF"/>
                </a:solidFill>
              </a:defRPr>
            </a:lvl1pPr>
          </a:lstStyle>
          <a:p>
            <a:pPr algn="r"/>
            <a:fld id="{EA0CE31C-D639-4B05-AC1A-99ECD3B0C3F8}" type="datetimeFigureOut">
              <a:rPr lang="en-US" smtClean="0"/>
              <a:t>9/28/2006</a:t>
            </a:fld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 algn="l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>
              <a:defRPr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algn="ctr"/>
            <a:fld id="{29EE62FD-60C2-474F-B013-4EE7EDE3492C}" type="slidenum">
              <a:rPr lang="en-US" smtClean="0"/>
              <a:t>‹#›</a:t>
            </a:fld>
            <a:endParaRPr lang="en-US" sz="1600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2" name="Rectangle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Rectangle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  <a:endParaRPr lang="en-US" dirty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latinLnBrk="0">
        <a:spcBef>
          <a:spcPct val="0"/>
        </a:spcBef>
        <a:buNone/>
        <a:defRPr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latinLnBrk="0">
        <a:spcBef>
          <a:spcPct val="20000"/>
        </a:spcBef>
        <a:buClr>
          <a:schemeClr val="accent1"/>
        </a:buClr>
        <a:buSzPct val="85000"/>
        <a:buFont typeface="Wingdings 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latinLnBrk="0">
        <a:spcBef>
          <a:spcPct val="20000"/>
        </a:spcBef>
        <a:buClr>
          <a:schemeClr val="accent2"/>
        </a:buClr>
        <a:buSzPct val="70000"/>
        <a:buFont typeface="Wingdings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latinLnBrk="0">
        <a:spcBef>
          <a:spcPct val="20000"/>
        </a:spcBef>
        <a:buClr>
          <a:schemeClr val="accent3"/>
        </a:buClr>
        <a:buSzPct val="75000"/>
        <a:buFont typeface="Wingdings 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latinLnBrk="0">
        <a:spcBef>
          <a:spcPct val="20000"/>
        </a:spcBef>
        <a:buClr>
          <a:schemeClr val="accent4"/>
        </a:buClr>
        <a:buSzPct val="70000"/>
        <a:buFont typeface="Wingdings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latinLnBrk="0">
        <a:spcBef>
          <a:spcPct val="20000"/>
        </a:spcBef>
        <a:buClr>
          <a:schemeClr val="accent5"/>
        </a:buClr>
        <a:buFontTx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latinLnBrk="0">
        <a:spcBef>
          <a:spcPct val="20000"/>
        </a:spcBef>
        <a:buClr>
          <a:schemeClr val="accent6"/>
        </a:buClr>
        <a:buSzPct val="80000"/>
        <a:buFont typeface="Wingdings 2"/>
        <a:buChar char="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latinLnBrk="0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latinLnBrk="0">
        <a:spcBef>
          <a:spcPct val="20000"/>
        </a:spcBef>
        <a:buClr>
          <a:schemeClr val="accent4">
            <a:shade val="75000"/>
          </a:schemeClr>
        </a:buClr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latinLnBrk="0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[Your Product or Company Name Here]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[Your Name Here]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Product or Service Description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Describe product or service</a:t>
            </a:r>
          </a:p>
          <a:p>
            <a:r>
              <a:rPr lang="en-US" dirty="0" smtClean="0"/>
              <a:t>List special features advantages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Features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List features of product or service</a:t>
            </a:r>
          </a:p>
          <a:p>
            <a:r>
              <a:rPr lang="en-US" dirty="0" smtClean="0"/>
              <a:t>List technical specifications</a:t>
            </a:r>
          </a:p>
          <a:p>
            <a:r>
              <a:rPr lang="en-US" dirty="0" smtClean="0"/>
              <a:t>List any special packaging or delivery features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List milestones in product or service development</a:t>
            </a:r>
          </a:p>
          <a:p>
            <a:r>
              <a:rPr lang="en-US" dirty="0" smtClean="0"/>
              <a:t>Give schedule of services, if applicable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Competition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List companies that provide similar products or services</a:t>
            </a:r>
          </a:p>
          <a:p>
            <a:r>
              <a:rPr lang="en-US" dirty="0" smtClean="0"/>
              <a:t>State positioning of your products or services relative to these companies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Profit Centers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List how product or service will generate income</a:t>
            </a:r>
          </a:p>
          <a:p>
            <a:r>
              <a:rPr lang="en-US" dirty="0" smtClean="0"/>
              <a:t>List any auxiliary sources of income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93</Words>
  <Application>Microsoft Office PowerPoint</Application>
  <PresentationFormat>On-screen Show (4:3)</PresentationFormat>
  <Paragraphs>18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Civic</vt:lpstr>
      <vt:lpstr>[Your Product or Company Name Here]</vt:lpstr>
      <vt:lpstr>Product or Service Description</vt:lpstr>
      <vt:lpstr>Features</vt:lpstr>
      <vt:lpstr>Timeline</vt:lpstr>
      <vt:lpstr>Competition</vt:lpstr>
      <vt:lpstr>Profit Centers</vt:lpstr>
    </vt:vector>
  </TitlesOfParts>
  <Company>Zimtech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[Your Product or Company Name Here]</dc:title>
  <dc:creator>Scott Zimmerman</dc:creator>
  <cp:lastModifiedBy>Scott Zimmerman</cp:lastModifiedBy>
  <cp:revision>2</cp:revision>
  <dcterms:created xsi:type="dcterms:W3CDTF">2006-09-28T13:22:26Z</dcterms:created>
  <dcterms:modified xsi:type="dcterms:W3CDTF">2006-09-28T13:32:40Z</dcterms:modified>
</cp:coreProperties>
</file>